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57" r:id="rId3"/>
    <p:sldId id="269" r:id="rId4"/>
    <p:sldId id="270" r:id="rId5"/>
    <p:sldId id="267" r:id="rId6"/>
    <p:sldId id="258" r:id="rId7"/>
    <p:sldId id="268" r:id="rId8"/>
    <p:sldId id="259" r:id="rId9"/>
    <p:sldId id="260" r:id="rId10"/>
    <p:sldId id="261" r:id="rId11"/>
    <p:sldId id="262" r:id="rId12"/>
    <p:sldId id="263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F3668-80D4-4012-A776-30A3D5C2C41D}" type="datetimeFigureOut">
              <a:rPr lang="en-US" smtClean="0"/>
              <a:pPr/>
              <a:t>18-Nov-15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24353-25BF-4BAF-AB74-4A25169E6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4753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24353-25BF-4BAF-AB74-4A25169E68A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24353-25BF-4BAF-AB74-4A25169E68A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0414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18-Nov-15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18-Nov-15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18-Nov-15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18-Nov-15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18-Nov-15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18-Nov-15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18-Nov-15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18-Nov-15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18-Nov-15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18-Nov-15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228600"/>
            <a:ext cx="4038601" cy="6557532"/>
            <a:chOff x="-600413" y="228600"/>
            <a:chExt cx="8811870" cy="6557532"/>
          </a:xfrm>
          <a:blipFill>
            <a:blip r:embed="rId2"/>
            <a:tile tx="0" ty="0" sx="100000" sy="100000" flip="none" algn="tl"/>
          </a:blipFill>
        </p:grpSpPr>
        <p:sp>
          <p:nvSpPr>
            <p:cNvPr id="3" name="TextBox 2"/>
            <p:cNvSpPr txBox="1"/>
            <p:nvPr/>
          </p:nvSpPr>
          <p:spPr>
            <a:xfrm>
              <a:off x="-600413" y="228600"/>
              <a:ext cx="2327663" cy="63709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bn-BD" sz="96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স্বাগতম</a:t>
              </a:r>
              <a:endParaRPr lang="bn-BD" sz="9600" dirty="0" smtClean="0">
                <a:latin typeface="NikoshBAN" pitchFamily="2" charset="0"/>
                <a:cs typeface="NikoshBAN" pitchFamily="2" charset="0"/>
              </a:endParaRPr>
            </a:p>
            <a:p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2057" y="458190"/>
              <a:ext cx="6629400" cy="6327942"/>
            </a:xfrm>
            <a:prstGeom prst="rect">
              <a:avLst/>
            </a:prstGeom>
            <a:grpFill/>
          </p:spPr>
        </p:pic>
      </p:grpSp>
      <p:sp>
        <p:nvSpPr>
          <p:cNvPr id="5" name="TextBox 4"/>
          <p:cNvSpPr txBox="1"/>
          <p:nvPr/>
        </p:nvSpPr>
        <p:spPr>
          <a:xfrm>
            <a:off x="4191000" y="10288"/>
            <a:ext cx="4932218" cy="156966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দাউদপুর বালিকা উচ্চ বিদ্যালয় ও কলেজ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533400"/>
            <a:ext cx="60198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u="sng" dirty="0" err="1" smtClean="0"/>
              <a:t>দলগত</a:t>
            </a:r>
            <a:r>
              <a:rPr lang="en-US" sz="8000" b="1" u="sng" dirty="0" smtClean="0"/>
              <a:t> </a:t>
            </a:r>
            <a:r>
              <a:rPr lang="en-US" sz="8000" b="1" u="sng" dirty="0" err="1" smtClean="0"/>
              <a:t>কাজ</a:t>
            </a:r>
            <a:endParaRPr lang="en-US" sz="8000" b="1" u="sng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36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3600" dirty="0" err="1" smtClean="0"/>
              <a:t>হিসাবের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নিয়মাবলী</a:t>
            </a:r>
            <a:r>
              <a:rPr lang="en-US" sz="3600" dirty="0" smtClean="0"/>
              <a:t> </a:t>
            </a:r>
            <a:r>
              <a:rPr lang="en-US" sz="3600" dirty="0" err="1" smtClean="0"/>
              <a:t>উদাহরন</a:t>
            </a:r>
            <a:r>
              <a:rPr lang="en-US" sz="3600" dirty="0" smtClean="0"/>
              <a:t> </a:t>
            </a:r>
            <a:r>
              <a:rPr lang="en-US" sz="3600" dirty="0" err="1" smtClean="0"/>
              <a:t>সহ</a:t>
            </a:r>
            <a:r>
              <a:rPr lang="en-US" sz="3600" dirty="0" smtClean="0"/>
              <a:t> </a:t>
            </a:r>
            <a:r>
              <a:rPr lang="en-US" sz="3600" dirty="0" err="1" smtClean="0"/>
              <a:t>লিখ</a:t>
            </a:r>
            <a:r>
              <a:rPr lang="en-US" sz="3600" dirty="0" smtClean="0"/>
              <a:t> ।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9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706701"/>
            <a:ext cx="8763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জাবেদা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নিচের লেনদেনগুলো ডেবিট ক্রেডেট নির্ণয় কর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marL="1485900" lvl="2" indent="-571500">
              <a:buFont typeface="Arial" pitchFamily="34" charset="0"/>
              <a:buChar char="•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৫০,০০০/ টাকা নিয়ে ব্যবসা শুরু করা হলো। 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আসবাবপত্র  ক্রয় ১০,০০০/ টাকা । 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নগদে পণ্য বিক্রয় ১২,০০০/ টাকা। </a:t>
            </a:r>
          </a:p>
          <a:p>
            <a:pPr marL="1485900" lvl="2" indent="-571500">
              <a:buFont typeface="Arial" pitchFamily="34" charset="0"/>
              <a:buChar char="•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ব্যাংকে ৫,০০০/ টাকা দিয়ে হিসাব খোলা হলো।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16579" y="282645"/>
            <a:ext cx="21499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000" b="1" u="sng" smtClean="0">
                <a:solidFill>
                  <a:prstClr val="black"/>
                </a:solidFill>
              </a:rPr>
              <a:t>মুল্যায়নঃ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2" grpId="1" build="allAtOnce"/>
      <p:bldP spid="2" grpId="2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914400"/>
            <a:ext cx="64008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u="sng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bn-BD" sz="8000" u="sng" dirty="0" smtClean="0">
                <a:latin typeface="NikoshBAN" pitchFamily="2" charset="0"/>
                <a:cs typeface="NikoshBAN" pitchFamily="2" charset="0"/>
              </a:rPr>
              <a:t>ড়ি</a:t>
            </a:r>
            <a:r>
              <a:rPr lang="en-US" sz="8000" u="sng" dirty="0" smtClean="0">
                <a:latin typeface="NikoshBAN" pitchFamily="2" charset="0"/>
                <a:cs typeface="NikoshBAN" pitchFamily="2" charset="0"/>
              </a:rPr>
              <a:t>র </a:t>
            </a:r>
            <a:r>
              <a:rPr lang="en-US" sz="8000" u="sng" dirty="0" err="1" smtClean="0">
                <a:latin typeface="NikoshBAN" pitchFamily="2" charset="0"/>
                <a:cs typeface="NikoshBAN" pitchFamily="2" charset="0"/>
              </a:rPr>
              <a:t>কাজঃ</a:t>
            </a:r>
            <a:r>
              <a:rPr lang="en-US" sz="8000" u="sng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8000" u="sng" dirty="0" smtClean="0">
              <a:latin typeface="NikoshBAN" pitchFamily="2" charset="0"/>
              <a:cs typeface="NikoshBAN" pitchFamily="2" charset="0"/>
            </a:endParaRPr>
          </a:p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হিসাবের বিভিন্ন প্রকার ছক (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“T” –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ছক ও “ চলমান জের” ছক ) প্রস্তুত করে নিয়ে আসবে।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Antaj\Desktop\JIM-1_files\images_07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" y="2050214"/>
            <a:ext cx="9130145" cy="48285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-457200"/>
            <a:ext cx="91440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3900" dirty="0" smtClean="0"/>
              <a:t>ধন্যবাদ </a:t>
            </a:r>
            <a:endParaRPr lang="en-US" sz="23900" dirty="0"/>
          </a:p>
        </p:txBody>
      </p:sp>
    </p:spTree>
    <p:extLst>
      <p:ext uri="{BB962C8B-B14F-4D97-AF65-F5344CB8AC3E}">
        <p14:creationId xmlns="" xmlns:p14="http://schemas.microsoft.com/office/powerpoint/2010/main" val="43200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153888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                  		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পরিচিতিঃ</a:t>
            </a:r>
            <a:r>
              <a:rPr lang="en-US" sz="4000" b="1" u="sng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4000" b="1" u="sng" dirty="0" smtClean="0">
                <a:latin typeface="NikoshBAN" pitchFamily="2" charset="0"/>
                <a:cs typeface="NikoshBAN" pitchFamily="2" charset="0"/>
              </a:rPr>
            </a:br>
            <a:endParaRPr lang="en-US" sz="4000" b="1" u="sng" dirty="0"/>
          </a:p>
        </p:txBody>
      </p:sp>
      <p:sp>
        <p:nvSpPr>
          <p:cNvPr id="4" name="Rectangle 3"/>
          <p:cNvSpPr/>
          <p:nvPr/>
        </p:nvSpPr>
        <p:spPr>
          <a:xfrm>
            <a:off x="5995346" y="2057400"/>
            <a:ext cx="3148654" cy="221599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বিষয়ঃ হিসাব বিজ্ঞান</a:t>
            </a:r>
            <a:endParaRPr lang="en-US" sz="2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শ্রেনীঃএকাদশ</a:t>
            </a:r>
          </a:p>
          <a:p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ছাত্রী সংখ্যা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=১৫০</a:t>
            </a:r>
          </a:p>
          <a:p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উপস্থিত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ছাত্রী সংখ্যা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=১৩০</a:t>
            </a:r>
          </a:p>
          <a:p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অনুউপস্থিত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ছাত্রী সংখ্যা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=২০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685800" y="2133601"/>
            <a:ext cx="4953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lvl="0"/>
            <a:endParaRPr lang="en-US" sz="2000" b="1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endParaRPr lang="bn-BD" sz="2000" b="1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83128" y="2614752"/>
            <a:ext cx="4045528" cy="230832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প্রভাষক</a:t>
            </a:r>
          </a:p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মোঃ জাহুরুল ইসলাম</a:t>
            </a:r>
          </a:p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বিষয়ঃ হিসাব বিজ্ঞান</a:t>
            </a:r>
            <a:endParaRPr lang="en-US" sz="2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দাউদপুর বালিকা উচ্চ বিদ্যালয় ও কলেজ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, </a:t>
            </a:r>
          </a:p>
          <a:p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নবাবগঞ্জ,দিনাজপুর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।</a:t>
            </a:r>
            <a:endParaRPr lang="bn-BD" sz="2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মোবাইল নং_০১৭১৬-২৯৭২৯৬</a:t>
            </a:r>
            <a:endParaRPr lang="en-US" b="1" dirty="0"/>
          </a:p>
        </p:txBody>
      </p:sp>
      <p:pic>
        <p:nvPicPr>
          <p:cNvPr id="9" name="Picture 8" descr="images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4518309">
            <a:off x="3421537" y="2374819"/>
            <a:ext cx="2886075" cy="1581150"/>
          </a:xfrm>
          <a:prstGeom prst="rect">
            <a:avLst/>
          </a:prstGeom>
        </p:spPr>
      </p:pic>
      <p:pic>
        <p:nvPicPr>
          <p:cNvPr id="7" name="Picture 2" descr="G:\DCIM\Camera\20150903_1836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330200" y="330200"/>
            <a:ext cx="2641600" cy="1981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76732" y="1047579"/>
            <a:ext cx="8482095" cy="4923691"/>
            <a:chOff x="1746795" y="959033"/>
            <a:chExt cx="8745720" cy="5680096"/>
          </a:xfrm>
          <a:blipFill>
            <a:blip r:embed="rId2"/>
            <a:tile tx="0" ty="0" sx="100000" sy="100000" flip="none" algn="tl"/>
          </a:blipFill>
        </p:grpSpPr>
        <p:grpSp>
          <p:nvGrpSpPr>
            <p:cNvPr id="3" name="Group 2"/>
            <p:cNvGrpSpPr/>
            <p:nvPr/>
          </p:nvGrpSpPr>
          <p:grpSpPr>
            <a:xfrm>
              <a:off x="4897581" y="2190575"/>
              <a:ext cx="3796145" cy="3969330"/>
              <a:chOff x="2805545" y="1898070"/>
              <a:chExt cx="3796145" cy="3969330"/>
            </a:xfrm>
            <a:grpFill/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2805545" y="4419600"/>
                <a:ext cx="0" cy="1447800"/>
              </a:xfrm>
              <a:prstGeom prst="lin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668980" y="3158835"/>
                <a:ext cx="0" cy="2667000"/>
              </a:xfrm>
              <a:prstGeom prst="lin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6525490" y="1898070"/>
                <a:ext cx="76200" cy="3886200"/>
              </a:xfrm>
              <a:prstGeom prst="lin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3"/>
            <p:cNvGrpSpPr/>
            <p:nvPr/>
          </p:nvGrpSpPr>
          <p:grpSpPr>
            <a:xfrm>
              <a:off x="3080332" y="985115"/>
              <a:ext cx="7412183" cy="5091659"/>
              <a:chOff x="1558636" y="1012825"/>
              <a:chExt cx="7412183" cy="5091659"/>
            </a:xfrm>
            <a:grpFill/>
          </p:grpSpPr>
          <p:sp>
            <p:nvSpPr>
              <p:cNvPr id="14" name="Rectangle 13"/>
              <p:cNvSpPr/>
              <p:nvPr/>
            </p:nvSpPr>
            <p:spPr>
              <a:xfrm>
                <a:off x="1558636" y="4812549"/>
                <a:ext cx="7391400" cy="129193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3359725" y="3498581"/>
                <a:ext cx="5590311" cy="1341677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dirty="0" smtClean="0"/>
                  <a:t>ে</a:t>
                </a:r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191981" y="2230908"/>
                <a:ext cx="3758054" cy="124814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bn-BD" b="1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accent6">
                        <a:lumMod val="7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রেওয়ামিল</a:t>
                </a:r>
                <a:r>
                  <a:rPr lang="bn-BD" b="1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7100453" y="1012825"/>
                <a:ext cx="1870366" cy="128350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="" xmlns:a14="http://schemas.microsoft.com/office/drawing/2010/main">
                    <a14:imgLayer r:embed="rId4">
                      <a14:imgEffect>
                        <a14:backgroundRemoval t="38710" b="80415" l="22697" r="40449">
                          <a14:foregroundMark x1="27640" y1="43088" x2="27640" y2="43088"/>
                          <a14:foregroundMark x1="31461" y1="46544" x2="31461" y2="46544"/>
                          <a14:foregroundMark x1="31011" y1="45161" x2="31011" y2="45161"/>
                          <a14:foregroundMark x1="27416" y1="50691" x2="27416" y2="50691"/>
                          <a14:foregroundMark x1="25169" y1="50230" x2="25169" y2="50230"/>
                          <a14:foregroundMark x1="27640" y1="47465" x2="27640" y2="47465"/>
                          <a14:foregroundMark x1="30787" y1="53687" x2="30787" y2="53687"/>
                          <a14:foregroundMark x1="31910" y1="49770" x2="31910" y2="49770"/>
                          <a14:foregroundMark x1="25169" y1="55760" x2="25169" y2="55760"/>
                          <a14:foregroundMark x1="29888" y1="64977" x2="29888" y2="64977"/>
                          <a14:foregroundMark x1="29888" y1="61982" x2="29888" y2="61982"/>
                          <a14:foregroundMark x1="30787" y1="76267" x2="30787" y2="76267"/>
                          <a14:foregroundMark x1="33708" y1="59908" x2="33708" y2="59908"/>
                          <a14:foregroundMark x1="34382" y1="59217" x2="34382" y2="59217"/>
                          <a14:foregroundMark x1="34382" y1="61290" x2="34382" y2="61290"/>
                          <a14:foregroundMark x1="40449" y1="39862" x2="40449" y2="39862"/>
                          <a14:backgroundMark x1="37079" y1="57143" x2="37079" y2="57143"/>
                          <a14:backgroundMark x1="39326" y1="58986" x2="39326" y2="58986"/>
                          <a14:backgroundMark x1="38876" y1="57373" x2="38876" y2="57373"/>
                          <a14:backgroundMark x1="38652" y1="65899" x2="38652" y2="65899"/>
                          <a14:backgroundMark x1="36404" y1="64516" x2="36404" y2="64516"/>
                          <a14:backgroundMark x1="36404" y1="67281" x2="36404" y2="67281"/>
                          <a14:backgroundMark x1="39326" y1="68433" x2="39326" y2="68433"/>
                          <a14:backgroundMark x1="38427" y1="63594" x2="38427" y2="63594"/>
                          <a14:backgroundMark x1="39101" y1="64977" x2="39101" y2="64977"/>
                          <a14:backgroundMark x1="33933" y1="65438" x2="33933" y2="65438"/>
                          <a14:backgroundMark x1="35056" y1="72581" x2="35056" y2="72581"/>
                          <a14:backgroundMark x1="38427" y1="74424" x2="38427" y2="74424"/>
                          <a14:backgroundMark x1="37079" y1="71889" x2="37079" y2="71889"/>
                          <a14:backgroundMark x1="38876" y1="77880" x2="38876" y2="77880"/>
                          <a14:backgroundMark x1="34157" y1="75806" x2="34157" y2="75806"/>
                          <a14:backgroundMark x1="32809" y1="74885" x2="32809" y2="74885"/>
                          <a14:backgroundMark x1="33258" y1="73272" x2="33258" y2="73272"/>
                          <a14:backgroundMark x1="33708" y1="71429" x2="33708" y2="71429"/>
                          <a14:backgroundMark x1="34831" y1="70968" x2="34831" y2="70968"/>
                          <a14:backgroundMark x1="35730" y1="76498" x2="35730" y2="76498"/>
                          <a14:backgroundMark x1="37079" y1="77419" x2="37079" y2="77419"/>
                          <a14:backgroundMark x1="36404" y1="73963" x2="36404" y2="73963"/>
                        </a14:backgroundRemoval>
                      </a14:imgEffect>
                      <a14:imgEffect>
                        <a14:sharpenSoften amount="-25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2050" t="39316" r="64220" b="18890"/>
            <a:stretch/>
          </p:blipFill>
          <p:spPr>
            <a:xfrm>
              <a:off x="1746795" y="2930549"/>
              <a:ext cx="923810" cy="3708580"/>
            </a:xfrm>
            <a:prstGeom prst="rect">
              <a:avLst/>
            </a:prstGeom>
            <a:grpFill/>
          </p:spPr>
        </p:pic>
        <p:sp>
          <p:nvSpPr>
            <p:cNvPr id="6" name="TextBox 5"/>
            <p:cNvSpPr txBox="1"/>
            <p:nvPr/>
          </p:nvSpPr>
          <p:spPr>
            <a:xfrm>
              <a:off x="3357505" y="5138769"/>
              <a:ext cx="1253683" cy="369332"/>
            </a:xfrm>
            <a:prstGeom prst="rect">
              <a:avLst/>
            </a:prstGeom>
            <a:grp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n-US" b="1" dirty="0" err="1" smtClean="0">
                  <a:solidFill>
                    <a:schemeClr val="accent6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জাবেদা</a:t>
              </a:r>
              <a:endParaRPr lang="en-US" b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057386" y="3962382"/>
              <a:ext cx="1238911" cy="369332"/>
            </a:xfrm>
            <a:prstGeom prst="rect">
              <a:avLst/>
            </a:prstGeom>
            <a:grp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n-US" b="1" dirty="0" err="1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খতিয়ান</a:t>
              </a:r>
              <a:endPara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693725" y="1421973"/>
              <a:ext cx="1580882" cy="369332"/>
            </a:xfrm>
            <a:prstGeom prst="rect">
              <a:avLst/>
            </a:prstGeom>
            <a:grp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r>
                <a:rPr lang="en-US" b="1" dirty="0" err="1" smtClean="0">
                  <a:solidFill>
                    <a:schemeClr val="accent6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আর্থিক</a:t>
              </a:r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b="1" dirty="0" err="1" smtClean="0">
                  <a:solidFill>
                    <a:schemeClr val="accent6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বিবরণী</a:t>
              </a:r>
              <a:endParaRPr lang="en-US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4881420" y="3451340"/>
              <a:ext cx="0" cy="2625435"/>
            </a:xfrm>
            <a:prstGeom prst="straightConnector1">
              <a:avLst/>
            </a:prstGeom>
            <a:grp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>
              <a:off x="6737925" y="2244431"/>
              <a:ext cx="23090" cy="3873909"/>
            </a:xfrm>
            <a:prstGeom prst="straightConnector1">
              <a:avLst/>
            </a:prstGeom>
            <a:grp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8608292" y="959033"/>
              <a:ext cx="1" cy="5119630"/>
            </a:xfrm>
            <a:prstGeom prst="straightConnector1">
              <a:avLst/>
            </a:prstGeom>
            <a:grp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1600200" y="304801"/>
            <a:ext cx="4953000" cy="1015663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600" b="1" smtClean="0">
                <a:latin typeface="NikoshBAN" pitchFamily="2" charset="0"/>
                <a:cs typeface="NikoshBAN" pitchFamily="2" charset="0"/>
              </a:rPr>
              <a:t>ছবি দেখিয়ে পাঠ ঘোষনা</a:t>
            </a:r>
          </a:p>
          <a:p>
            <a:endParaRPr lang="en-US" sz="240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645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Ovick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" y="0"/>
            <a:ext cx="4438377" cy="4648200"/>
          </a:xfrm>
          <a:prstGeom prst="rect">
            <a:avLst/>
          </a:prstGeom>
          <a:solidFill>
            <a:srgbClr val="002060"/>
          </a:solidFill>
        </p:spPr>
      </p:pic>
      <p:pic>
        <p:nvPicPr>
          <p:cNvPr id="3" name="Picture 2" descr="cr_mega_561_BANK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88874" y="0"/>
            <a:ext cx="4648199" cy="4648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67400" y="50292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ব্যাংক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495799"/>
            <a:ext cx="19373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লেনদেন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40263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5217129" cy="2743200"/>
          </a:xfrm>
          <a:prstGeom prst="rect">
            <a:avLst/>
          </a:prstGeom>
        </p:spPr>
      </p:pic>
      <p:pic>
        <p:nvPicPr>
          <p:cNvPr id="4" name="Picture 3" descr="51T9yAKRpx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9160" y="-150077"/>
            <a:ext cx="3344839" cy="3344839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</p:pic>
      <p:pic>
        <p:nvPicPr>
          <p:cNvPr id="5" name="Picture 4" descr="calculators-loa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4010025"/>
            <a:ext cx="2857500" cy="2847975"/>
          </a:xfrm>
          <a:prstGeom prst="rect">
            <a:avLst/>
          </a:prstGeom>
        </p:spPr>
      </p:pic>
      <p:pic>
        <p:nvPicPr>
          <p:cNvPr id="6" name="Picture 5" descr="10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200400" y="2743200"/>
            <a:ext cx="3657600" cy="370680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67200" y="6488668"/>
            <a:ext cx="1521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NikoshBAN" pitchFamily="2" charset="0"/>
                <a:cs typeface="NikoshBAN" pitchFamily="2" charset="0"/>
              </a:rPr>
              <a:t>বাংলাদেশ ব্যাংক</a:t>
            </a:r>
            <a:endParaRPr lang="en-US" sz="2000" b="1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3029634"/>
            <a:ext cx="129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/>
              <a:t>টাকা</a:t>
            </a:r>
          </a:p>
          <a:p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671479" y="3194762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b="1" dirty="0" smtClean="0"/>
              <a:t>ক্যালকুলেটর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r_mega_561_BANK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57630"/>
            <a:ext cx="9144000" cy="69156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2192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7200" b="1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আজ</a:t>
            </a:r>
            <a:r>
              <a:rPr lang="en-US" sz="7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7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শিরোনাম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209800"/>
            <a:ext cx="6400800" cy="1752600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7200" b="1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0"/>
            <a:ext cx="7543800" cy="33547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800" b="1" u="sng" smtClean="0">
                <a:latin typeface="NikoshBAN" pitchFamily="2" charset="0"/>
                <a:cs typeface="NikoshBAN" pitchFamily="2" charset="0"/>
              </a:rPr>
              <a:t>শিখন ফল</a:t>
            </a:r>
          </a:p>
          <a:p>
            <a:r>
              <a:rPr lang="en-US" smtClean="0">
                <a:latin typeface="NikoshBAN" pitchFamily="2" charset="0"/>
                <a:cs typeface="NikoshBAN" pitchFamily="2" charset="0"/>
              </a:rPr>
              <a:t>এ</a:t>
            </a:r>
          </a:p>
          <a:p>
            <a:endParaRPr lang="en-US" smtClean="0">
              <a:latin typeface="NikoshBAN" pitchFamily="2" charset="0"/>
              <a:cs typeface="NikoshBAN" pitchFamily="2" charset="0"/>
            </a:endParaRPr>
          </a:p>
          <a:p>
            <a:endParaRPr lang="en-US" sz="2000" b="1" smtClean="0">
              <a:latin typeface="NikoshBAN" pitchFamily="2" charset="0"/>
              <a:cs typeface="NikoshBAN" pitchFamily="2" charset="0"/>
            </a:endParaRPr>
          </a:p>
          <a:p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1109" y="3650673"/>
            <a:ext cx="75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শেয়ে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শিক্ষাথীরা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…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342900" indent="-342900">
              <a:buFont typeface="+mj-lt"/>
              <a:buAutoNum type="arabicPeriod"/>
            </a:pPr>
            <a:r>
              <a:rPr lang="bn-BD" b="1" dirty="0" smtClean="0">
                <a:latin typeface="NikoshBAN" pitchFamily="2" charset="0"/>
                <a:cs typeface="NikoshBAN" pitchFamily="2" charset="0"/>
              </a:rPr>
              <a:t>হিসাব সমীকরণ অনুযায়ী হিসাবের  শ্রেণি  বিভাগ করতে পারবে।</a:t>
            </a:r>
          </a:p>
          <a:p>
            <a:pPr marL="342900" indent="-342900">
              <a:buFont typeface="+mj-lt"/>
              <a:buAutoNum type="arabicPeriod"/>
            </a:pPr>
            <a:r>
              <a:rPr lang="bn-BD" b="1" dirty="0" smtClean="0">
                <a:latin typeface="NikoshBAN" pitchFamily="2" charset="0"/>
                <a:cs typeface="NikoshBAN" pitchFamily="2" charset="0"/>
              </a:rPr>
              <a:t>দু,তরফা দাখিলা পদ্ধিতি অনুযায়ী হিসাবের  ডেবিট ক্রেডিট লিপিবদ্ধ করতে পারবে। 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914400"/>
            <a:ext cx="67056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9600" b="1" u="sng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9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u="sng" dirty="0" err="1" smtClean="0"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4400" b="1" u="sng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বুঝ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ভেদ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546</TotalTime>
  <Words>209</Words>
  <Application>Microsoft Office PowerPoint</Application>
  <PresentationFormat>On-screen Show (4:3)</PresentationFormat>
  <Paragraphs>66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Trek</vt:lpstr>
      <vt:lpstr>Slide 1</vt:lpstr>
      <vt:lpstr>Slide 2</vt:lpstr>
      <vt:lpstr>Slide 3</vt:lpstr>
      <vt:lpstr>Slide 4</vt:lpstr>
      <vt:lpstr>Slide 5</vt:lpstr>
      <vt:lpstr>Slide 6</vt:lpstr>
      <vt:lpstr>     আজ পাঠের শিরোনাম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Lab-2</dc:creator>
  <cp:lastModifiedBy>Lab-2</cp:lastModifiedBy>
  <cp:revision>82</cp:revision>
  <dcterms:created xsi:type="dcterms:W3CDTF">2006-08-16T00:00:00Z</dcterms:created>
  <dcterms:modified xsi:type="dcterms:W3CDTF">2015-11-18T02:44:49Z</dcterms:modified>
</cp:coreProperties>
</file>